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lus Jakarta Sans ExtraBold"/>
      <p:bold r:id="rId52"/>
      <p:boldItalic r:id="rId53"/>
    </p:embeddedFont>
    <p:embeddedFont>
      <p:font typeface="Plus Jakarta Sans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Plus Jakarta Sans Medium"/>
      <p:regular r:id="rId62"/>
      <p:bold r:id="rId63"/>
      <p:italic r:id="rId64"/>
      <p:boldItalic r:id="rId65"/>
    </p:embeddedFont>
    <p:embeddedFont>
      <p:font typeface="Caveat Medium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usJakartaSansMedium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64" Type="http://schemas.openxmlformats.org/officeDocument/2006/relationships/font" Target="fonts/PlusJakartaSansMedium-italic.fntdata"/><Relationship Id="rId63" Type="http://schemas.openxmlformats.org/officeDocument/2006/relationships/font" Target="fonts/PlusJakartaSansMedium-bold.fntdata"/><Relationship Id="rId22" Type="http://schemas.openxmlformats.org/officeDocument/2006/relationships/slide" Target="slides/slide17.xml"/><Relationship Id="rId66" Type="http://schemas.openxmlformats.org/officeDocument/2006/relationships/font" Target="fonts/CaveatMedium-regular.fntdata"/><Relationship Id="rId21" Type="http://schemas.openxmlformats.org/officeDocument/2006/relationships/slide" Target="slides/slide16.xml"/><Relationship Id="rId65" Type="http://schemas.openxmlformats.org/officeDocument/2006/relationships/font" Target="fonts/PlusJakartaSans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CaveatMedium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lusJakartaSansExtraBold-boldItalic.fntdata"/><Relationship Id="rId52" Type="http://schemas.openxmlformats.org/officeDocument/2006/relationships/font" Target="fonts/PlusJakartaSansExtraBold-bold.fntdata"/><Relationship Id="rId11" Type="http://schemas.openxmlformats.org/officeDocument/2006/relationships/slide" Target="slides/slide6.xml"/><Relationship Id="rId55" Type="http://schemas.openxmlformats.org/officeDocument/2006/relationships/font" Target="fonts/PlusJakartaSans-bold.fntdata"/><Relationship Id="rId10" Type="http://schemas.openxmlformats.org/officeDocument/2006/relationships/slide" Target="slides/slide5.xml"/><Relationship Id="rId54" Type="http://schemas.openxmlformats.org/officeDocument/2006/relationships/font" Target="fonts/PlusJakartaSans-regular.fntdata"/><Relationship Id="rId13" Type="http://schemas.openxmlformats.org/officeDocument/2006/relationships/slide" Target="slides/slide8.xml"/><Relationship Id="rId57" Type="http://schemas.openxmlformats.org/officeDocument/2006/relationships/font" Target="fonts/PlusJakartaSans-boldItalic.fntdata"/><Relationship Id="rId12" Type="http://schemas.openxmlformats.org/officeDocument/2006/relationships/slide" Target="slides/slide7.xml"/><Relationship Id="rId56" Type="http://schemas.openxmlformats.org/officeDocument/2006/relationships/font" Target="fonts/PlusJakartaSans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markkoenig?utm_source=unsplash&amp;utm_medium=referral&amp;utm_content=creditCopyText" TargetMode="External"/><Relationship Id="rId3" Type="http://schemas.openxmlformats.org/officeDocument/2006/relationships/hyperlink" Target="https://unsplash.com/@markkoenig?utm_source=unsplash&amp;utm_medium=referral&amp;utm_content=creditCopyText" TargetMode="External"/><Relationship Id="rId4" Type="http://schemas.openxmlformats.org/officeDocument/2006/relationships/hyperlink" Target="https://unsplash.com/photos/ECGv8s2IPG0?utm_source=unsplash&amp;utm_medium=referral&amp;utm_content=creditCopyText" TargetMode="External"/><Relationship Id="rId5" Type="http://schemas.openxmlformats.org/officeDocument/2006/relationships/hyperlink" Target="https://unsplash.com/photos/ECGv8s2IPG0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thoughtcatalog?utm_source=unsplash&amp;utm_medium=referral&amp;utm_content=creditCopyText" TargetMode="External"/><Relationship Id="rId3" Type="http://schemas.openxmlformats.org/officeDocument/2006/relationships/hyperlink" Target="https://unsplash.com/@thoughtcatalog?utm_source=unsplash&amp;utm_medium=referral&amp;utm_content=creditCopyText" TargetMode="External"/><Relationship Id="rId4" Type="http://schemas.openxmlformats.org/officeDocument/2006/relationships/hyperlink" Target="https://unsplash.com/photos/Nv-vx3kUR2A?utm_source=unsplash&amp;utm_medium=referral&amp;utm_content=creditCopyText" TargetMode="External"/><Relationship Id="rId5" Type="http://schemas.openxmlformats.org/officeDocument/2006/relationships/hyperlink" Target="https://unsplash.com/photos/Nv-vx3kUR2A?utm_source=unsplash&amp;utm_medium=referral&amp;utm_content=creditCopyText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martinadams?utm_source=unsplash&amp;utm_medium=referral&amp;utm_content=creditCopyText" TargetMode="External"/><Relationship Id="rId3" Type="http://schemas.openxmlformats.org/officeDocument/2006/relationships/hyperlink" Target="https://unsplash.com/@martinadams?utm_source=unsplash&amp;utm_medium=referral&amp;utm_content=creditCopyText" TargetMode="External"/><Relationship Id="rId4" Type="http://schemas.openxmlformats.org/officeDocument/2006/relationships/hyperlink" Target="https://unsplash.com/photos/zbPDL84kvRg?utm_source=unsplash&amp;utm_medium=referral&amp;utm_content=creditCopyText" TargetMode="External"/><Relationship Id="rId5" Type="http://schemas.openxmlformats.org/officeDocument/2006/relationships/hyperlink" Target="https://unsplash.com/photos/zbPDL84kvRg?utm_source=unsplash&amp;utm_medium=referral&amp;utm_content=creditCopyText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punttim?utm_source=unsplash&amp;utm_medium=referral&amp;utm_content=creditCopyText" TargetMode="External"/><Relationship Id="rId3" Type="http://schemas.openxmlformats.org/officeDocument/2006/relationships/hyperlink" Target="https://unsplash.com/@punttim?utm_source=unsplash&amp;utm_medium=referral&amp;utm_content=creditCopyText" TargetMode="External"/><Relationship Id="rId4" Type="http://schemas.openxmlformats.org/officeDocument/2006/relationships/hyperlink" Target="https://unsplash.com/photos/1K9T5YiZ2WU?utm_source=unsplash&amp;utm_medium=referral&amp;utm_content=creditCopyText" TargetMode="External"/><Relationship Id="rId5" Type="http://schemas.openxmlformats.org/officeDocument/2006/relationships/hyperlink" Target="https://unsplash.com/photos/1K9T5YiZ2WU?utm_source=unsplash&amp;utm_medium=referral&amp;utm_content=creditCopyText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dav420?utm_source=unsplash&amp;utm_medium=referral&amp;utm_content=creditCopyText" TargetMode="External"/><Relationship Id="rId3" Type="http://schemas.openxmlformats.org/officeDocument/2006/relationships/hyperlink" Target="https://unsplash.com/@dav420?utm_source=unsplash&amp;utm_medium=referral&amp;utm_content=creditCopyText" TargetMode="External"/><Relationship Id="rId4" Type="http://schemas.openxmlformats.org/officeDocument/2006/relationships/hyperlink" Target="https://unsplash.com/photos/heNwUmEtZzo?utm_source=unsplash&amp;utm_medium=referral&amp;utm_content=creditCopyText" TargetMode="External"/><Relationship Id="rId5" Type="http://schemas.openxmlformats.org/officeDocument/2006/relationships/hyperlink" Target="https://unsplash.com/photos/heNwUmEtZzo?utm_source=unsplash&amp;utm_medium=referral&amp;utm_content=creditCopyText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lyssastevenson?utm_source=unsplash&amp;utm_medium=referral&amp;utm_content=creditCopyText" TargetMode="External"/><Relationship Id="rId3" Type="http://schemas.openxmlformats.org/officeDocument/2006/relationships/hyperlink" Target="https://unsplash.com/@alyssastevenson?utm_source=unsplash&amp;utm_medium=referral&amp;utm_content=creditCopyText" TargetMode="External"/><Relationship Id="rId4" Type="http://schemas.openxmlformats.org/officeDocument/2006/relationships/hyperlink" Target="https://unsplash.com/photos/Gk-VRYgAghE?utm_source=unsplash&amp;utm_medium=referral&amp;utm_content=creditCopyText" TargetMode="External"/><Relationship Id="rId5" Type="http://schemas.openxmlformats.org/officeDocument/2006/relationships/hyperlink" Target="https://unsplash.com/photos/Gk-VRYgAghE?utm_source=unsplash&amp;utm_medium=referral&amp;utm_content=creditCopyText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ickhews?utm_source=unsplash&amp;utm_medium=referral&amp;utm_content=creditCopyText" TargetMode="External"/><Relationship Id="rId3" Type="http://schemas.openxmlformats.org/officeDocument/2006/relationships/hyperlink" Target="https://unsplash.com/@sickhews?utm_source=unsplash&amp;utm_medium=referral&amp;utm_content=creditCopyText" TargetMode="External"/><Relationship Id="rId4" Type="http://schemas.openxmlformats.org/officeDocument/2006/relationships/hyperlink" Target="https://unsplash.com/photos/4-EeTnaC1S4?utm_source=unsplash&amp;utm_medium=referral&amp;utm_content=creditCopyText" TargetMode="External"/><Relationship Id="rId5" Type="http://schemas.openxmlformats.org/officeDocument/2006/relationships/hyperlink" Target="https://unsplash.com/photos/4-EeTnaC1S4?utm_source=unsplash&amp;utm_medium=referral&amp;utm_content=creditCopyText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shkfor121?utm_source=unsplash&amp;utm_medium=referral&amp;utm_content=creditCopyText" TargetMode="External"/><Relationship Id="rId3" Type="http://schemas.openxmlformats.org/officeDocument/2006/relationships/hyperlink" Target="https://unsplash.com/@ashkfor121?utm_source=unsplash&amp;utm_medium=referral&amp;utm_content=creditCopyText" TargetMode="External"/><Relationship Id="rId4" Type="http://schemas.openxmlformats.org/officeDocument/2006/relationships/hyperlink" Target="https://unsplash.com/photos/v31lgBn5114?utm_source=unsplash&amp;utm_medium=referral&amp;utm_content=creditCopyText" TargetMode="External"/><Relationship Id="rId5" Type="http://schemas.openxmlformats.org/officeDocument/2006/relationships/hyperlink" Target="https://unsplash.com/photos/v31lgBn5114?utm_source=unsplash&amp;utm_medium=referral&amp;utm_content=creditCopyText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benjaminlehman?utm_source=unsplash&amp;utm_medium=referral&amp;utm_content=creditCopyText" TargetMode="External"/><Relationship Id="rId3" Type="http://schemas.openxmlformats.org/officeDocument/2006/relationships/hyperlink" Target="https://unsplash.com/@benjaminlehman?utm_source=unsplash&amp;utm_medium=referral&amp;utm_content=creditCopyText" TargetMode="External"/><Relationship Id="rId4" Type="http://schemas.openxmlformats.org/officeDocument/2006/relationships/hyperlink" Target="https://unsplash.com/photos/GNyjCePVRs8?utm_source=unsplash&amp;utm_medium=referral&amp;utm_content=creditCopyText" TargetMode="External"/><Relationship Id="rId5" Type="http://schemas.openxmlformats.org/officeDocument/2006/relationships/hyperlink" Target="https://unsplash.com/photos/GNyjCePVRs8?utm_source=unsplash&amp;utm_medium=referral&amp;utm_content=creditCopyText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es/@kmuza?utm_source=unsplash&amp;utm_medium=referral&amp;utm_content=creditCopyText" TargetMode="External"/><Relationship Id="rId3" Type="http://schemas.openxmlformats.org/officeDocument/2006/relationships/hyperlink" Target="https://unsplash.com/es/@kmuza?utm_source=unsplash&amp;utm_medium=referral&amp;utm_content=creditCopyText" TargetMode="External"/><Relationship Id="rId4" Type="http://schemas.openxmlformats.org/officeDocument/2006/relationships/hyperlink" Target="https://unsplash.com/photos/hpjSkU2UYSU?utm_source=unsplash&amp;utm_medium=referral&amp;utm_content=creditCopyText" TargetMode="External"/><Relationship Id="rId5" Type="http://schemas.openxmlformats.org/officeDocument/2006/relationships/hyperlink" Target="https://unsplash.com/photos/hpjSkU2UYSU?utm_source=unsplash&amp;utm_medium=referral&amp;utm_content=creditCopyText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vantaymedia?utm_source=unsplash&amp;utm_medium=referral&amp;utm_content=creditCopyText" TargetMode="External"/><Relationship Id="rId3" Type="http://schemas.openxmlformats.org/officeDocument/2006/relationships/hyperlink" Target="https://unsplash.com/@vantaymedia?utm_source=unsplash&amp;utm_medium=referral&amp;utm_content=creditCopyText" TargetMode="External"/><Relationship Id="rId4" Type="http://schemas.openxmlformats.org/officeDocument/2006/relationships/hyperlink" Target="https://unsplash.com/photos/TFFn3BYLc5s?utm_source=unsplash&amp;utm_medium=referral&amp;utm_content=creditCopyText" TargetMode="External"/><Relationship Id="rId5" Type="http://schemas.openxmlformats.org/officeDocument/2006/relationships/hyperlink" Target="https://unsplash.com/photos/TFFn3BYLc5s?utm_source=unsplash&amp;utm_medium=referral&amp;utm_content=creditCopyTex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f37e98f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f37e98f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Mark König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b5f965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b5f965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899cb7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899cb7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899cb7e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899cb7e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8cdd0b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8cdd0b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38cdd0b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38cdd0b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38cdd0b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38cdd0b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38cdd0bc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38cdd0b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a4a125c9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a4a125c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38cdd0bc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38cdd0bc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a4a125c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a4a125c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38cdd0b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38cdd0b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a4a125c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a4a125c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38cdd0bc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38cdd0bc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38cdd0bc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38cdd0bc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38cdd0bc2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38cdd0bc2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Thought Catalog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38cdd0bc2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38cdd0bc2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Martin Adams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38cdd0bc2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38cdd0bc2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38cdd0bc2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38cdd0bc2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Tim Gouw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38cdd0bc2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38cdd0bc2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David Pupaza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38cdd0bc2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38cdd0bc2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38cdd0bc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38cdd0bc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Alyssa Stevenson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138cdd0bc2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2138cdd0bc2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8cdd0bc2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38cdd0bc2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38cdd0bc2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138cdd0bc2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Wes Hicks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38cdd0bc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38cdd0bc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38cdd0bc2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38cdd0bc2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Ashkan Forouzani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38cdd0bc2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38cdd0bc2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38cdd0bc2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38cdd0bc2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benjamin lehman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38cdd0bc2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38cdd0bc2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38cdd0bc2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38cdd0bc2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Carlos Muza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38cdd0bc2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38cdd0bc2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38cdd0bc2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38cdd0bc2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Van Tay Media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8cdd0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8cdd0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38cdd0bc2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38cdd0bc2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38cdd0bc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38cdd0bc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138cdd0bc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138cdd0bc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38cdd0bc2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38cdd0bc2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38cdd0bc2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38cdd0bc2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13e99980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13e99980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11f85d3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11f85d3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38cdd0bc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38cdd0bc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38cdd0b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38cdd0b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38cdd0b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38cdd0b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38cdd0b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38cdd0b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38cdd0b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38cdd0b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3300" y="1884875"/>
            <a:ext cx="8520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3300" y="2633000"/>
            <a:ext cx="5072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2000"/>
              <a:buNone/>
              <a:defRPr sz="2000">
                <a:solidFill>
                  <a:srgbClr val="F8FA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12" l="79966" r="3232" t="91864"/>
          <a:stretch/>
        </p:blipFill>
        <p:spPr>
          <a:xfrm>
            <a:off x="683350" y="1230125"/>
            <a:ext cx="1222300" cy="2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 1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515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5154" r="0" t="0"/>
          <a:stretch/>
        </p:blipFill>
        <p:spPr>
          <a:xfrm>
            <a:off x="7336475" y="0"/>
            <a:ext cx="18075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80571" t="0"/>
          <a:stretch/>
        </p:blipFill>
        <p:spPr>
          <a:xfrm>
            <a:off x="-2" y="0"/>
            <a:ext cx="1413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Char char="●"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sigmaschool.co/spaces/7456888?utm_source=manual" TargetMode="External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forms.gle/FJzRxgVw7fS2DMPY9" TargetMode="External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L7jFcnvHc02HmzSG7Ej-YGBkeZdfWKjQ/view" TargetMode="External"/><Relationship Id="rId6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iscord.gg/yCrB7tfbhg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be.sigmaschool.co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586600" y="1633350"/>
            <a:ext cx="4365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0: Software Developer Job Roadmap</a:t>
            </a:r>
            <a:endParaRPr/>
          </a:p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another free course</a:t>
            </a:r>
            <a:endParaRPr/>
          </a:p>
        </p:txBody>
      </p:sp>
      <p:sp>
        <p:nvSpPr>
          <p:cNvPr id="111" name="Google Shape;111;p17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793325" y="132415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letting you know, we have an additional </a:t>
            </a:r>
            <a:r>
              <a:rPr b="1" lang="en-GB"/>
              <a:t>FREE</a:t>
            </a:r>
            <a:r>
              <a:rPr lang="en-GB"/>
              <a:t> course as well, called Coding Basics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You: </a:t>
            </a:r>
            <a:r>
              <a:rPr i="1" lang="en-GB"/>
              <a:t>Wow, this is amazing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Me: I know. Your welcome.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here: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https://app.sigmaschool.co/spaces/7456888?utm_source=manual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also beginner friendly, mainly in HTML/CSS.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teach in this course</a:t>
            </a:r>
            <a:endParaRPr/>
          </a:p>
        </p:txBody>
      </p:sp>
      <p:sp>
        <p:nvSpPr>
          <p:cNvPr id="119" name="Google Shape;119;p18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2" type="title"/>
          </p:nvPr>
        </p:nvSpPr>
        <p:spPr>
          <a:xfrm>
            <a:off x="793325" y="132415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mainly self paced.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videos where it’s too fast for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small text that is very hard for you to see.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slides that gives the step by step.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our proven way to teach is… 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 of teaching</a:t>
            </a:r>
            <a:endParaRPr/>
          </a:p>
        </p:txBody>
      </p:sp>
      <p:sp>
        <p:nvSpPr>
          <p:cNvPr id="127" name="Google Shape;127;p1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2" type="title"/>
          </p:nvPr>
        </p:nvSpPr>
        <p:spPr>
          <a:xfrm>
            <a:off x="793325" y="132415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Tell you what we are building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Show you the code you need to create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Run the code to see if it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Get curious on the code with our detailed explanation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Repeat step 2 to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Finish project with excitement!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outline</a:t>
            </a:r>
            <a:endParaRPr/>
          </a:p>
        </p:txBody>
      </p:sp>
      <p:sp>
        <p:nvSpPr>
          <p:cNvPr id="135" name="Google Shape;135;p20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41" name="Google Shape;141;p21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42" name="Google Shape;142;p21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Roadmap to Software Dev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44" name="Google Shape;144;p21"/>
            <p:cNvSpPr txBox="1"/>
            <p:nvPr/>
          </p:nvSpPr>
          <p:spPr>
            <a:xfrm>
              <a:off x="1698975" y="1983050"/>
              <a:ext cx="1235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0 (30 mins):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45" name="Google Shape;14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3114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1"/>
            <p:cNvSpPr txBox="1"/>
            <p:nvPr/>
          </p:nvSpPr>
          <p:spPr>
            <a:xfrm>
              <a:off x="4690575" y="2228038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pros of being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47" name="Google Shape;1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643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1"/>
            <p:cNvSpPr txBox="1"/>
            <p:nvPr/>
          </p:nvSpPr>
          <p:spPr>
            <a:xfrm>
              <a:off x="4690575" y="2560113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step by step to be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0" y="1472850"/>
            <a:ext cx="295925" cy="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We are currently here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2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56" name="Google Shape;156;p22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Create Your First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1698975" y="1983050"/>
              <a:ext cx="842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1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59" name="Google Shape;15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creating a website using HTML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61" name="Google Shape;16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2"/>
            <p:cNvSpPr txBox="1"/>
            <p:nvPr/>
          </p:nvSpPr>
          <p:spPr>
            <a:xfrm>
              <a:off x="4682250" y="2557538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Use HTML to create links &amp; texts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63" name="Google Shape;16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2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resume website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65" name="Google Shape;16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websites understand HTML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67" name="Google Shape;167;p22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3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73" name="Google Shape;173;p23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Styling Websites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1698975" y="1983050"/>
              <a:ext cx="973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2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76" name="Google Shape;17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3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style a website using CSS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78" name="Google Shape;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3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create buttons and design them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80" name="Google Shape;18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3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Link in Bio project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82" name="Google Shape;18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3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your profile picture for employers!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84" name="Google Shape;184;p23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4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90" name="Google Shape;190;p24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Build Interactive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3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93" name="Google Shape;19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4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data types such as numbers &amp; strings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95" name="Google Shape;19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4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show data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97" name="Google Shape;19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4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4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store data in variables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201" name="Google Shape;201;p24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207" name="Google Shape;207;p25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Better BMI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4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210" name="Google Shape;21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5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get user inputs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12" name="Google Shape;21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5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better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14" name="Google Shape;21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5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make website interactive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216" name="Google Shape;216;p25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222" name="Google Shape;222;p26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Random Quote Generator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224" name="Google Shape;224;p26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5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225" name="Google Shape;22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6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create a list of quotes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27" name="Google Shape;22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6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random quote generator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29" name="Google Shape;22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6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the quotes randomly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231" name="Google Shape;231;p26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46" name="Google Shape;46;p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 all! My name is Haris. Currently, general partner in Sigma.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this, was a uni </a:t>
            </a:r>
            <a:r>
              <a:rPr lang="en-GB"/>
              <a:t>dropout</a:t>
            </a:r>
            <a:r>
              <a:rPr lang="en-GB"/>
              <a:t> turned software developer through a coding bootcamp.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will be your instructor for this course!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have taught in Nanyang Technological University, Singapore Manage University and more. You will be in safe hands, </a:t>
            </a:r>
            <a:r>
              <a:rPr i="1" lang="en-GB"/>
              <a:t>I think</a:t>
            </a:r>
            <a:r>
              <a:rPr lang="en-GB"/>
              <a:t>.</a:t>
            </a: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23168" l="15777" r="20959" t="29384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237" name="Google Shape;237;p27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Quiz App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6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240" name="Google Shape;24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7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know if answer is correct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42" name="Google Shape;24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7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quiz app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244" name="Google Shape;24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7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if the user got it right or not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246" name="Google Shape;246;p27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Reality of a Software Dev</a:t>
            </a:r>
            <a:endParaRPr/>
          </a:p>
        </p:txBody>
      </p:sp>
      <p:sp>
        <p:nvSpPr>
          <p:cNvPr id="252" name="Google Shape;252;p2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</a:t>
            </a:r>
            <a:endParaRPr/>
          </a:p>
        </p:txBody>
      </p:sp>
      <p:sp>
        <p:nvSpPr>
          <p:cNvPr id="258" name="Google Shape;258;p2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This is from my personal experience.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lot of software developers complained about their salary.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asked them how much they earn.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$5000/month at least. And that is not enough for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Me cry in broke tears.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that is the reality of software dev salary.</a:t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 b="5538" l="0" r="0" t="18387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life balance</a:t>
            </a:r>
            <a:endParaRPr/>
          </a:p>
        </p:txBody>
      </p:sp>
      <p:sp>
        <p:nvSpPr>
          <p:cNvPr id="266" name="Google Shape;266;p3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This is also from my personal experience.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developers, from my experience, has a good work life balance.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part, remote work is always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had a project from a US client.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earned: USD$3600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work in Singapore.</a:t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demand</a:t>
            </a:r>
            <a:endParaRPr/>
          </a:p>
        </p:txBody>
      </p:sp>
      <p:sp>
        <p:nvSpPr>
          <p:cNvPr id="274" name="Google Shape;274;p3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This is also </a:t>
            </a:r>
            <a:r>
              <a:rPr b="1" i="1" lang="en-GB"/>
              <a:t>also</a:t>
            </a:r>
            <a:r>
              <a:rPr i="1" lang="en-GB"/>
              <a:t>  from my personal experience.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Singapore, there is 6000+ </a:t>
            </a:r>
            <a:r>
              <a:rPr lang="en-GB"/>
              <a:t>junior</a:t>
            </a:r>
            <a:r>
              <a:rPr lang="en-GB"/>
              <a:t> software developers positions.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Junior software developers </a:t>
            </a:r>
            <a:r>
              <a:rPr lang="en-GB"/>
              <a:t>requires</a:t>
            </a:r>
            <a:r>
              <a:rPr lang="en-GB"/>
              <a:t> little to no work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demand is high.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Like a good looking person.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is that you can work towards it.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b="0" l="17031" r="17031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Reality of Becoming a Software Dev</a:t>
            </a:r>
            <a:endParaRPr/>
          </a:p>
        </p:txBody>
      </p:sp>
      <p:sp>
        <p:nvSpPr>
          <p:cNvPr id="282" name="Google Shape;282;p32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Nothing great is easy</a:t>
            </a:r>
            <a:endParaRPr/>
          </a:p>
        </p:txBody>
      </p:sp>
      <p:sp>
        <p:nvSpPr>
          <p:cNvPr id="288" name="Google Shape;288;p33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not going to say it’s easy.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going to be stressful.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will take a lot of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will take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But, rewarding.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16565" r="16558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will face a lot of errors and issues</a:t>
            </a:r>
            <a:endParaRPr/>
          </a:p>
        </p:txBody>
      </p:sp>
      <p:sp>
        <p:nvSpPr>
          <p:cNvPr id="296" name="Google Shape;296;p3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learning programming, you will encounter errors and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part of being a software developer.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as a beginner, this might be something new to you.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16639" r="1663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Roadmap </a:t>
            </a:r>
            <a:r>
              <a:rPr lang="en-GB"/>
              <a:t>of Becoming a Software Dev</a:t>
            </a:r>
            <a:endParaRPr/>
          </a:p>
        </p:txBody>
      </p:sp>
      <p:sp>
        <p:nvSpPr>
          <p:cNvPr id="304" name="Google Shape;304;p35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Master the Basics</a:t>
            </a:r>
            <a:endParaRPr/>
          </a:p>
        </p:txBody>
      </p:sp>
      <p:sp>
        <p:nvSpPr>
          <p:cNvPr id="310" name="Google Shape;310;p3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where you learn to walk.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your basics is not stable, you would have a harder time learning difficult concepts.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worry, in this course, we will go through the basics to build a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will share with you in more detail what are the basics you need to master </a:t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0" l="9421" r="942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course, you will learn</a:t>
            </a:r>
            <a:endParaRPr/>
          </a:p>
        </p:txBody>
      </p:sp>
      <p:sp>
        <p:nvSpPr>
          <p:cNvPr id="54" name="Google Shape;54;p1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 reality of becoming a software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 roadmap to become a software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How to build simple beginner friendly projects to get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in 7 hours in 7 days! 1 hour a day. Dayummm. Do note that this course is an introductory course.</a:t>
            </a:r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 b="0" l="16580" r="16587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 the basics</a:t>
            </a:r>
            <a:endParaRPr/>
          </a:p>
        </p:txBody>
      </p:sp>
      <p:sp>
        <p:nvSpPr>
          <p:cNvPr id="318" name="Google Shape;318;p37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Variables, Integer, Strings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Functions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If else, conditionals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Arrays, Index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For loops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Git &amp; GitHub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25" name="Google Shape;325;p37"/>
          <p:cNvSpPr txBox="1"/>
          <p:nvPr>
            <p:ph idx="2" type="title"/>
          </p:nvPr>
        </p:nvSpPr>
        <p:spPr>
          <a:xfrm>
            <a:off x="1114351" y="3915225"/>
            <a:ext cx="258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We cover in this course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75" y="119547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700" y="119547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25" y="4024800"/>
            <a:ext cx="238950" cy="2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/>
          <p:nvPr/>
        </p:nvSpPr>
        <p:spPr>
          <a:xfrm>
            <a:off x="917725" y="3039163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Object Oriented Programming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Build simple web projects</a:t>
            </a:r>
            <a:endParaRPr/>
          </a:p>
        </p:txBody>
      </p:sp>
      <p:sp>
        <p:nvSpPr>
          <p:cNvPr id="335" name="Google Shape;335;p38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should always apply what you have learnt. What other way to do it is with building websites!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development is the most visual way to learn, as we humans are visual learners.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course, we also go through the a few basics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next slide, I will share what web concepts you should learn and project ideas to you can get started with.</a:t>
            </a:r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simple web projects</a:t>
            </a:r>
            <a:endParaRPr/>
          </a:p>
        </p:txBody>
      </p:sp>
      <p:sp>
        <p:nvSpPr>
          <p:cNvPr id="343" name="Google Shape;343;p3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HTML/CSS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Document Object Model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Resume Project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Link in Bio Project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BMI Calculator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Modules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50" name="Google Shape;350;p39"/>
          <p:cNvSpPr txBox="1"/>
          <p:nvPr>
            <p:ph idx="2" type="title"/>
          </p:nvPr>
        </p:nvSpPr>
        <p:spPr>
          <a:xfrm>
            <a:off x="1114350" y="3915225"/>
            <a:ext cx="3274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We cover the basics in this course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75" y="119547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25" y="4024800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75" y="2040350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661" y="2040350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925" y="2040350"/>
            <a:ext cx="238950" cy="2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/>
          <p:nvPr/>
        </p:nvSpPr>
        <p:spPr>
          <a:xfrm>
            <a:off x="917725" y="303915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Password Generator Project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3581375" y="303915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Calculator Project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6245025" y="303915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Quote Generator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661" y="1195475"/>
            <a:ext cx="238950" cy="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925" y="2932925"/>
            <a:ext cx="238950" cy="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Build web projects with frameworks</a:t>
            </a:r>
            <a:endParaRPr/>
          </a:p>
        </p:txBody>
      </p:sp>
      <p:sp>
        <p:nvSpPr>
          <p:cNvPr id="366" name="Google Shape;366;p4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Frameworks are basically blue prints.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purpose is to make development faster and easier.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popular web framework to learn is React.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popular styling framework to learn is Bootstrap. </a:t>
            </a:r>
            <a:endParaRPr/>
          </a:p>
        </p:txBody>
      </p:sp>
      <p:pic>
        <p:nvPicPr>
          <p:cNvPr id="368" name="Google Shape;368;p40"/>
          <p:cNvPicPr preferRelativeResize="0"/>
          <p:nvPr/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web projects with frameworks</a:t>
            </a:r>
            <a:endParaRPr/>
          </a:p>
        </p:txBody>
      </p:sp>
      <p:sp>
        <p:nvSpPr>
          <p:cNvPr id="374" name="Google Shape;374;p4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React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Hooks, useState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React Router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Create, Read, Update, Delete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Instagram</a:t>
            </a: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Clone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Bootstrap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4: Build web projects with databases</a:t>
            </a:r>
            <a:endParaRPr/>
          </a:p>
        </p:txBody>
      </p:sp>
      <p:sp>
        <p:nvSpPr>
          <p:cNvPr id="386" name="Google Shape;386;p42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projects on your own is good.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projects for others is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Databases is important to store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a list of topics on what to learn, and project to do.</a:t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 rotWithShape="1">
          <a:blip r:embed="rId3">
            <a:alphaModFix/>
          </a:blip>
          <a:srcRect b="0" l="16639" r="1663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web projects with databases</a:t>
            </a:r>
            <a:endParaRPr/>
          </a:p>
        </p:txBody>
      </p:sp>
      <p:sp>
        <p:nvSpPr>
          <p:cNvPr id="394" name="Google Shape;394;p43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Node.js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API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SQL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Express.js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Twitter</a:t>
            </a: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Clone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async/await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5: Build web projects with web services</a:t>
            </a:r>
            <a:endParaRPr/>
          </a:p>
        </p:txBody>
      </p:sp>
      <p:sp>
        <p:nvSpPr>
          <p:cNvPr id="406" name="Google Shape;406;p4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Heard of AWS (Amazon Web Services)?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Imagine, doing login code, database code, and analytics code, which is 100s line of code, but in a few lines of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what web services does, simplifying the complicated logic.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companies nowadays are using these services for faster building of tech products.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Here’s a list to learn.</a:t>
            </a: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 rotWithShape="1">
          <a:blip r:embed="rId3">
            <a:alphaModFix/>
          </a:blip>
          <a:srcRect b="0" l="14378" r="14371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web projects with databases</a:t>
            </a:r>
            <a:endParaRPr/>
          </a:p>
        </p:txBody>
      </p:sp>
      <p:sp>
        <p:nvSpPr>
          <p:cNvPr id="414" name="Google Shape;414;p4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Firebase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Firestore Database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Firebase Storage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Hosting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Analytics Dashboard Project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Firebase Authentication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6: Prepare and apply for jobs</a:t>
            </a:r>
            <a:endParaRPr/>
          </a:p>
        </p:txBody>
      </p:sp>
      <p:sp>
        <p:nvSpPr>
          <p:cNvPr id="426" name="Google Shape;426;p4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should have a huge amount of projects that you have built.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will give you the confidence to apply for the dream job: TikTok star.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mean software developer.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the list to do to increase your chances to get a software developer job!</a:t>
            </a:r>
            <a:endParaRPr/>
          </a:p>
        </p:txBody>
      </p:sp>
      <p:pic>
        <p:nvPicPr>
          <p:cNvPr id="428" name="Google Shape;428;p46"/>
          <p:cNvPicPr preferRelativeResize="0"/>
          <p:nvPr/>
        </p:nvPicPr>
        <p:blipFill rotWithShape="1">
          <a:blip r:embed="rId3">
            <a:alphaModFix/>
          </a:blip>
          <a:srcRect b="0" l="16639" r="1663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type="title"/>
          </p:nvPr>
        </p:nvSpPr>
        <p:spPr>
          <a:xfrm>
            <a:off x="793325" y="2084625"/>
            <a:ext cx="37788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coding experience needed!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793325" y="551900"/>
            <a:ext cx="611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Prepare, and apply for jobs</a:t>
            </a:r>
            <a:endParaRPr/>
          </a:p>
        </p:txBody>
      </p:sp>
      <p:sp>
        <p:nvSpPr>
          <p:cNvPr id="434" name="Google Shape;434;p47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9177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Create LinkedIn Profile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358137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Create Resume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9177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Practice Data Structure &amp; Algorithm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358137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Practice Interview Skills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6245025" y="21631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Applying through LinkedIn and Job Portals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6245025" y="12765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Create Portfolio Website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41" name="Google Shape;441;p47"/>
          <p:cNvSpPr/>
          <p:nvPr/>
        </p:nvSpPr>
        <p:spPr>
          <a:xfrm>
            <a:off x="917725" y="3049700"/>
            <a:ext cx="2452800" cy="650700"/>
          </a:xfrm>
          <a:prstGeom prst="roundRect">
            <a:avLst>
              <a:gd fmla="val 64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Network at meetups and events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27361" r="27361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>
            <p:ph type="title"/>
          </p:nvPr>
        </p:nvSpPr>
        <p:spPr>
          <a:xfrm>
            <a:off x="793325" y="2084625"/>
            <a:ext cx="3778800" cy="8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Sigma School, we cover 100% of the roadmap!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49"/>
          <p:cNvPicPr preferRelativeResize="0"/>
          <p:nvPr/>
        </p:nvPicPr>
        <p:blipFill rotWithShape="1">
          <a:blip r:embed="rId3">
            <a:alphaModFix/>
          </a:blip>
          <a:srcRect b="0" l="16639" r="16639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455" name="Google Shape;455;p49"/>
          <p:cNvSpPr txBox="1"/>
          <p:nvPr>
            <p:ph type="title"/>
          </p:nvPr>
        </p:nvSpPr>
        <p:spPr>
          <a:xfrm>
            <a:off x="793325" y="2084625"/>
            <a:ext cx="37788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long would this take?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software dev</a:t>
            </a:r>
            <a:endParaRPr/>
          </a:p>
        </p:txBody>
      </p:sp>
      <p:sp>
        <p:nvSpPr>
          <p:cNvPr id="461" name="Google Shape;461;p5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 like Sigma School</a:t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>
            <a:off x="942775" y="1309850"/>
            <a:ext cx="7108200" cy="596100"/>
          </a:xfrm>
          <a:prstGeom prst="roundRect">
            <a:avLst>
              <a:gd fmla="val 1875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University 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(3-4 years)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942775" y="2238150"/>
            <a:ext cx="3429000" cy="596100"/>
          </a:xfrm>
          <a:prstGeom prst="roundRect">
            <a:avLst>
              <a:gd fmla="val 1875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Self </a:t>
            </a: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study</a:t>
            </a: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(6 months to 2 years)</a:t>
            </a:r>
            <a:endParaRPr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942775" y="3208175"/>
            <a:ext cx="1818900" cy="596100"/>
          </a:xfrm>
          <a:prstGeom prst="roundRect">
            <a:avLst>
              <a:gd fmla="val 18759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Bootcamps* </a:t>
            </a:r>
            <a:endParaRPr sz="13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(3 to 6 months)</a:t>
            </a:r>
            <a:endParaRPr sz="13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70" name="Google Shape;470;p5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learnt on the step by step on what concepts and projects you should aim for.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also learnt the pros and cons of of being a software developer.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Hopefully this inspires you to start the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is potential energy.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convert it to kinetic energy in the next day, where you will build a resume website!</a:t>
            </a:r>
            <a:endParaRPr/>
          </a:p>
        </p:txBody>
      </p:sp>
      <p:pic>
        <p:nvPicPr>
          <p:cNvPr id="472" name="Google Shape;472;p51"/>
          <p:cNvPicPr preferRelativeResize="0"/>
          <p:nvPr/>
        </p:nvPicPr>
        <p:blipFill rotWithShape="1">
          <a:blip r:embed="rId3">
            <a:alphaModFix/>
          </a:blip>
          <a:srcRect b="0" l="11298" r="12412" t="0"/>
          <a:stretch/>
        </p:blipFill>
        <p:spPr>
          <a:xfrm>
            <a:off x="5178725" y="288050"/>
            <a:ext cx="3484326" cy="45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Gain</a:t>
            </a:r>
            <a:r>
              <a:rPr lang="en-GB"/>
              <a:t> points!</a:t>
            </a:r>
            <a:endParaRPr/>
          </a:p>
        </p:txBody>
      </p:sp>
      <p:sp>
        <p:nvSpPr>
          <p:cNvPr id="478" name="Google Shape;478;p52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that you have completed this module, you can gain points by doing this survey: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https://forms.gle/FJzRxgVw7fS2DMPY9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gain up to 16 points!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Currently, you can get a free Sigma T-shirt for 150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more freebies in the future ~</a:t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 rotWithShape="1">
          <a:blip r:embed="rId4">
            <a:alphaModFix/>
          </a:blip>
          <a:srcRect b="0" l="13048" r="20204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481" name="Google Shape;481;p52"/>
          <p:cNvSpPr txBox="1"/>
          <p:nvPr/>
        </p:nvSpPr>
        <p:spPr>
          <a:xfrm>
            <a:off x="5019525" y="4690025"/>
            <a:ext cx="2932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 real. </a:t>
            </a: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Picture is for illustration purposes.</a:t>
            </a:r>
            <a:endParaRPr sz="1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3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3519000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3"/>
          <p:cNvPicPr preferRelativeResize="0"/>
          <p:nvPr/>
        </p:nvPicPr>
        <p:blipFill rotWithShape="1">
          <a:blip r:embed="rId3">
            <a:alphaModFix/>
          </a:blip>
          <a:srcRect b="34326" l="0" r="0" t="31541"/>
          <a:stretch/>
        </p:blipFill>
        <p:spPr>
          <a:xfrm>
            <a:off x="6278025" y="-2225"/>
            <a:ext cx="2865974" cy="9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3"/>
          <p:cNvSpPr/>
          <p:nvPr/>
        </p:nvSpPr>
        <p:spPr>
          <a:xfrm>
            <a:off x="1093800" y="3242325"/>
            <a:ext cx="6956400" cy="1061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/>
          <p:nvPr/>
        </p:nvSpPr>
        <p:spPr>
          <a:xfrm rot="-5400000">
            <a:off x="1054575" y="3294675"/>
            <a:ext cx="1035000" cy="956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 txBox="1"/>
          <p:nvPr/>
        </p:nvSpPr>
        <p:spPr>
          <a:xfrm>
            <a:off x="1455900" y="1718500"/>
            <a:ext cx="6232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0 completed!</a:t>
            </a:r>
            <a:endParaRPr b="1" sz="4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793325" y="2084625"/>
            <a:ext cx="37788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get to build a resume website!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0" l="11298" r="12412" t="0"/>
          <a:stretch/>
        </p:blipFill>
        <p:spPr>
          <a:xfrm>
            <a:off x="4870025" y="288050"/>
            <a:ext cx="3484326" cy="45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793325" y="2084625"/>
            <a:ext cx="3778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a link in bio clone!</a:t>
            </a:r>
            <a:endParaRPr/>
          </a:p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3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78" name="Google Shape;78;p13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3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93325" y="2084625"/>
            <a:ext cx="3778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a BMI calculator!</a:t>
            </a:r>
            <a:endParaRPr/>
          </a:p>
        </p:txBody>
      </p:sp>
      <p:sp>
        <p:nvSpPr>
          <p:cNvPr id="85" name="Google Shape;85;p1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87" name="Google Shape;87;p14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4" title="RPReplay_Final167746217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300" y="926650"/>
            <a:ext cx="2477525" cy="536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our discord community with 100+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meet like-minded people, ask questions and get the support you need.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for discord: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https://discord.gg/yCrB7tfbhg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also get a free t-shirt by gaining points.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Luckily, you get points when completing this course!</a:t>
            </a:r>
            <a:endParaRPr/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are not alone!</a:t>
            </a:r>
            <a:endParaRPr/>
          </a:p>
        </p:txBody>
      </p:sp>
      <p:sp>
        <p:nvSpPr>
          <p:cNvPr id="96" name="Google Shape;96;p1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12456" r="1245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Universe</a:t>
            </a:r>
            <a:endParaRPr/>
          </a:p>
        </p:txBody>
      </p:sp>
      <p:sp>
        <p:nvSpPr>
          <p:cNvPr id="103" name="Google Shape;103;p1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Moreover, we also have an online universe.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No, it’s not VR/AR. We don’t have budget, yet.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it will be as good!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call it Sigmaverse. This is where you can hangout and meet other people as well!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link to join: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cbe.sigmaschool.co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2226" r="221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gma Theme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